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3" r:id="rId2"/>
    <p:sldId id="283" r:id="rId3"/>
    <p:sldId id="256" r:id="rId4"/>
    <p:sldId id="284" r:id="rId5"/>
    <p:sldId id="288" r:id="rId6"/>
    <p:sldId id="287" r:id="rId7"/>
    <p:sldId id="257" r:id="rId8"/>
    <p:sldId id="290" r:id="rId9"/>
    <p:sldId id="299" r:id="rId10"/>
    <p:sldId id="302" r:id="rId11"/>
    <p:sldId id="263" r:id="rId12"/>
    <p:sldId id="304" r:id="rId13"/>
    <p:sldId id="306" r:id="rId14"/>
    <p:sldId id="264" r:id="rId15"/>
    <p:sldId id="313" r:id="rId16"/>
    <p:sldId id="291" r:id="rId17"/>
    <p:sldId id="305" r:id="rId18"/>
    <p:sldId id="265" r:id="rId19"/>
    <p:sldId id="308" r:id="rId20"/>
    <p:sldId id="310" r:id="rId21"/>
    <p:sldId id="311" r:id="rId22"/>
    <p:sldId id="270" r:id="rId23"/>
    <p:sldId id="307" r:id="rId24"/>
    <p:sldId id="271" r:id="rId25"/>
    <p:sldId id="281" r:id="rId26"/>
    <p:sldId id="312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33"/>
    <a:srgbClr val="FFFF00"/>
    <a:srgbClr val="0000FF"/>
    <a:srgbClr val="33CC33"/>
    <a:srgbClr val="FF9966"/>
    <a:srgbClr val="FF9933"/>
    <a:srgbClr val="FF6600"/>
    <a:srgbClr val="66FF33"/>
    <a:srgbClr val="00FFCC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00" autoAdjust="0"/>
    <p:restoredTop sz="94660"/>
  </p:normalViewPr>
  <p:slideViewPr>
    <p:cSldViewPr>
      <p:cViewPr varScale="1">
        <p:scale>
          <a:sx n="69" d="100"/>
          <a:sy n="69" d="100"/>
        </p:scale>
        <p:origin x="-14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441BA7-14E2-4638-A8BB-B8A9BFFB4FAD}" type="doc">
      <dgm:prSet loTypeId="urn:microsoft.com/office/officeart/2005/8/layout/radial4" loCatId="relationship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899CDD9-ADCB-4D1C-BBF5-B7A4A8AA6E79}">
      <dgm:prSet phldrT="[Text]"/>
      <dgm:spPr/>
      <dgm:t>
        <a:bodyPr/>
        <a:lstStyle/>
        <a:p>
          <a:r>
            <a:rPr lang="en-US" dirty="0" smtClean="0"/>
            <a:t>software</a:t>
          </a:r>
          <a:endParaRPr lang="en-US" dirty="0"/>
        </a:p>
      </dgm:t>
    </dgm:pt>
    <dgm:pt modelId="{FF9AB60C-04CE-462E-BE1F-390D9ED2A15A}" type="parTrans" cxnId="{7C99EF24-981A-49E6-9812-D57A900A7749}">
      <dgm:prSet/>
      <dgm:spPr/>
      <dgm:t>
        <a:bodyPr/>
        <a:lstStyle/>
        <a:p>
          <a:endParaRPr lang="en-US"/>
        </a:p>
      </dgm:t>
    </dgm:pt>
    <dgm:pt modelId="{8F3A550E-3859-443C-BCE0-3E046BCBC012}" type="sibTrans" cxnId="{7C99EF24-981A-49E6-9812-D57A900A7749}">
      <dgm:prSet/>
      <dgm:spPr/>
      <dgm:t>
        <a:bodyPr/>
        <a:lstStyle/>
        <a:p>
          <a:endParaRPr lang="en-US"/>
        </a:p>
      </dgm:t>
    </dgm:pt>
    <dgm:pt modelId="{E5D5A32E-6D8B-492C-8EBF-BC5102B0D586}">
      <dgm:prSet phldrT="[Text]"/>
      <dgm:spPr/>
      <dgm:t>
        <a:bodyPr/>
        <a:lstStyle/>
        <a:p>
          <a:r>
            <a:rPr lang="en-US" dirty="0" smtClean="0"/>
            <a:t>system</a:t>
          </a:r>
          <a:endParaRPr lang="en-US" dirty="0"/>
        </a:p>
      </dgm:t>
    </dgm:pt>
    <dgm:pt modelId="{41DD8D2C-3653-4EA1-9636-8F34C545E963}" type="parTrans" cxnId="{32AB9014-61E1-49D4-827F-4D46C0349262}">
      <dgm:prSet/>
      <dgm:spPr/>
      <dgm:t>
        <a:bodyPr/>
        <a:lstStyle/>
        <a:p>
          <a:endParaRPr lang="en-US"/>
        </a:p>
      </dgm:t>
    </dgm:pt>
    <dgm:pt modelId="{5A383C7E-97A2-441B-8281-E188123DFE7C}" type="sibTrans" cxnId="{32AB9014-61E1-49D4-827F-4D46C0349262}">
      <dgm:prSet/>
      <dgm:spPr/>
      <dgm:t>
        <a:bodyPr/>
        <a:lstStyle/>
        <a:p>
          <a:endParaRPr lang="en-US"/>
        </a:p>
      </dgm:t>
    </dgm:pt>
    <dgm:pt modelId="{64BA1474-5722-476D-B81F-290352D45442}">
      <dgm:prSet phldrT="[Text]"/>
      <dgm:spPr/>
      <dgm:t>
        <a:bodyPr/>
        <a:lstStyle/>
        <a:p>
          <a:r>
            <a:rPr lang="en-US" dirty="0" smtClean="0"/>
            <a:t>application</a:t>
          </a:r>
          <a:endParaRPr lang="en-US" dirty="0"/>
        </a:p>
      </dgm:t>
    </dgm:pt>
    <dgm:pt modelId="{B28FE066-F426-4BEB-B4F3-4C2DA75CFA76}" type="parTrans" cxnId="{A620AFF1-2912-406B-87D5-BE569114AD5F}">
      <dgm:prSet/>
      <dgm:spPr/>
      <dgm:t>
        <a:bodyPr/>
        <a:lstStyle/>
        <a:p>
          <a:endParaRPr lang="en-US"/>
        </a:p>
      </dgm:t>
    </dgm:pt>
    <dgm:pt modelId="{46C55AB5-F5F4-4D6B-B057-E45BC2B73209}" type="sibTrans" cxnId="{A620AFF1-2912-406B-87D5-BE569114AD5F}">
      <dgm:prSet/>
      <dgm:spPr/>
      <dgm:t>
        <a:bodyPr/>
        <a:lstStyle/>
        <a:p>
          <a:endParaRPr lang="en-US"/>
        </a:p>
      </dgm:t>
    </dgm:pt>
    <dgm:pt modelId="{B25F29AE-AFB2-48B8-B622-DA4710DB4FF2}" type="pres">
      <dgm:prSet presAssocID="{36441BA7-14E2-4638-A8BB-B8A9BFFB4FA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79C2814-0254-469A-A633-365CBEFA2615}" type="pres">
      <dgm:prSet presAssocID="{B899CDD9-ADCB-4D1C-BBF5-B7A4A8AA6E79}" presName="centerShape" presStyleLbl="node0" presStyleIdx="0" presStyleCnt="1" custLinFactNeighborX="-2011" custLinFactNeighborY="11222"/>
      <dgm:spPr/>
      <dgm:t>
        <a:bodyPr/>
        <a:lstStyle/>
        <a:p>
          <a:endParaRPr lang="en-US"/>
        </a:p>
      </dgm:t>
    </dgm:pt>
    <dgm:pt modelId="{3416120F-455F-4340-84CE-ADF00F4B0146}" type="pres">
      <dgm:prSet presAssocID="{41DD8D2C-3653-4EA1-9636-8F34C545E963}" presName="parTrans" presStyleLbl="bgSibTrans2D1" presStyleIdx="0" presStyleCnt="2"/>
      <dgm:spPr/>
      <dgm:t>
        <a:bodyPr/>
        <a:lstStyle/>
        <a:p>
          <a:endParaRPr lang="en-US"/>
        </a:p>
      </dgm:t>
    </dgm:pt>
    <dgm:pt modelId="{FCE652E0-BAF0-44DA-80BE-9246F221A3AE}" type="pres">
      <dgm:prSet presAssocID="{E5D5A32E-6D8B-492C-8EBF-BC5102B0D586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C99D90-4A7F-4CF1-B951-989570A7C944}" type="pres">
      <dgm:prSet presAssocID="{B28FE066-F426-4BEB-B4F3-4C2DA75CFA76}" presName="parTrans" presStyleLbl="bgSibTrans2D1" presStyleIdx="1" presStyleCnt="2"/>
      <dgm:spPr/>
      <dgm:t>
        <a:bodyPr/>
        <a:lstStyle/>
        <a:p>
          <a:endParaRPr lang="en-US"/>
        </a:p>
      </dgm:t>
    </dgm:pt>
    <dgm:pt modelId="{45566A29-5A14-453A-A126-0A8A966EE3D5}" type="pres">
      <dgm:prSet presAssocID="{64BA1474-5722-476D-B81F-290352D45442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B1D3691-FE83-49E1-AC3F-001937E149F6}" type="presOf" srcId="{36441BA7-14E2-4638-A8BB-B8A9BFFB4FAD}" destId="{B25F29AE-AFB2-48B8-B622-DA4710DB4FF2}" srcOrd="0" destOrd="0" presId="urn:microsoft.com/office/officeart/2005/8/layout/radial4"/>
    <dgm:cxn modelId="{27602B76-AD70-49C5-ACE4-92CB218E3887}" type="presOf" srcId="{E5D5A32E-6D8B-492C-8EBF-BC5102B0D586}" destId="{FCE652E0-BAF0-44DA-80BE-9246F221A3AE}" srcOrd="0" destOrd="0" presId="urn:microsoft.com/office/officeart/2005/8/layout/radial4"/>
    <dgm:cxn modelId="{7C99EF24-981A-49E6-9812-D57A900A7749}" srcId="{36441BA7-14E2-4638-A8BB-B8A9BFFB4FAD}" destId="{B899CDD9-ADCB-4D1C-BBF5-B7A4A8AA6E79}" srcOrd="0" destOrd="0" parTransId="{FF9AB60C-04CE-462E-BE1F-390D9ED2A15A}" sibTransId="{8F3A550E-3859-443C-BCE0-3E046BCBC012}"/>
    <dgm:cxn modelId="{E029F870-4ED2-42A4-9CD9-E9C808CDE42E}" type="presOf" srcId="{B899CDD9-ADCB-4D1C-BBF5-B7A4A8AA6E79}" destId="{979C2814-0254-469A-A633-365CBEFA2615}" srcOrd="0" destOrd="0" presId="urn:microsoft.com/office/officeart/2005/8/layout/radial4"/>
    <dgm:cxn modelId="{32AB9014-61E1-49D4-827F-4D46C0349262}" srcId="{B899CDD9-ADCB-4D1C-BBF5-B7A4A8AA6E79}" destId="{E5D5A32E-6D8B-492C-8EBF-BC5102B0D586}" srcOrd="0" destOrd="0" parTransId="{41DD8D2C-3653-4EA1-9636-8F34C545E963}" sibTransId="{5A383C7E-97A2-441B-8281-E188123DFE7C}"/>
    <dgm:cxn modelId="{BAA72196-C37A-4209-9C06-C3AC47B8F73F}" type="presOf" srcId="{41DD8D2C-3653-4EA1-9636-8F34C545E963}" destId="{3416120F-455F-4340-84CE-ADF00F4B0146}" srcOrd="0" destOrd="0" presId="urn:microsoft.com/office/officeart/2005/8/layout/radial4"/>
    <dgm:cxn modelId="{98BF3ACD-43B3-4CF2-A669-FC14886C4F3B}" type="presOf" srcId="{B28FE066-F426-4BEB-B4F3-4C2DA75CFA76}" destId="{A0C99D90-4A7F-4CF1-B951-989570A7C944}" srcOrd="0" destOrd="0" presId="urn:microsoft.com/office/officeart/2005/8/layout/radial4"/>
    <dgm:cxn modelId="{463D4AFC-5639-4BED-8DFE-952D430CAA5D}" type="presOf" srcId="{64BA1474-5722-476D-B81F-290352D45442}" destId="{45566A29-5A14-453A-A126-0A8A966EE3D5}" srcOrd="0" destOrd="0" presId="urn:microsoft.com/office/officeart/2005/8/layout/radial4"/>
    <dgm:cxn modelId="{A620AFF1-2912-406B-87D5-BE569114AD5F}" srcId="{B899CDD9-ADCB-4D1C-BBF5-B7A4A8AA6E79}" destId="{64BA1474-5722-476D-B81F-290352D45442}" srcOrd="1" destOrd="0" parTransId="{B28FE066-F426-4BEB-B4F3-4C2DA75CFA76}" sibTransId="{46C55AB5-F5F4-4D6B-B057-E45BC2B73209}"/>
    <dgm:cxn modelId="{BDAF7A70-D5BB-47AE-936C-504BC5DCDD76}" type="presParOf" srcId="{B25F29AE-AFB2-48B8-B622-DA4710DB4FF2}" destId="{979C2814-0254-469A-A633-365CBEFA2615}" srcOrd="0" destOrd="0" presId="urn:microsoft.com/office/officeart/2005/8/layout/radial4"/>
    <dgm:cxn modelId="{C1A354E0-533B-48A9-AE76-7F380D07491A}" type="presParOf" srcId="{B25F29AE-AFB2-48B8-B622-DA4710DB4FF2}" destId="{3416120F-455F-4340-84CE-ADF00F4B0146}" srcOrd="1" destOrd="0" presId="urn:microsoft.com/office/officeart/2005/8/layout/radial4"/>
    <dgm:cxn modelId="{CFDEF3AE-8787-4C74-9E31-B5F637D79C01}" type="presParOf" srcId="{B25F29AE-AFB2-48B8-B622-DA4710DB4FF2}" destId="{FCE652E0-BAF0-44DA-80BE-9246F221A3AE}" srcOrd="2" destOrd="0" presId="urn:microsoft.com/office/officeart/2005/8/layout/radial4"/>
    <dgm:cxn modelId="{7521DF3F-23CF-4600-98B8-DF1E1A29DB5E}" type="presParOf" srcId="{B25F29AE-AFB2-48B8-B622-DA4710DB4FF2}" destId="{A0C99D90-4A7F-4CF1-B951-989570A7C944}" srcOrd="3" destOrd="0" presId="urn:microsoft.com/office/officeart/2005/8/layout/radial4"/>
    <dgm:cxn modelId="{C5AC1317-0117-4272-9BA3-EB19A0C9513E}" type="presParOf" srcId="{B25F29AE-AFB2-48B8-B622-DA4710DB4FF2}" destId="{45566A29-5A14-453A-A126-0A8A966EE3D5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BBCB097-2071-42D7-98F2-C3AE949D259A}" type="doc">
      <dgm:prSet loTypeId="urn:microsoft.com/office/officeart/2005/8/layout/vList2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C34BB86C-2750-4A59-92B2-38502F14D66B}">
      <dgm:prSet phldrT="[Text]"/>
      <dgm:spPr/>
      <dgm:t>
        <a:bodyPr/>
        <a:lstStyle/>
        <a:p>
          <a:r>
            <a:rPr lang="en-US" dirty="0" smtClean="0"/>
            <a:t>General Purpose</a:t>
          </a:r>
          <a:endParaRPr lang="en-US" dirty="0"/>
        </a:p>
      </dgm:t>
    </dgm:pt>
    <dgm:pt modelId="{5531813C-D06E-4A46-8D3F-9AE62F0D52A3}" type="parTrans" cxnId="{CE93F08B-69BE-4860-8906-8963682F22B3}">
      <dgm:prSet/>
      <dgm:spPr/>
      <dgm:t>
        <a:bodyPr/>
        <a:lstStyle/>
        <a:p>
          <a:endParaRPr lang="en-US"/>
        </a:p>
      </dgm:t>
    </dgm:pt>
    <dgm:pt modelId="{8287ABB1-CE96-4054-AFAD-3781EE040880}" type="sibTrans" cxnId="{CE93F08B-69BE-4860-8906-8963682F22B3}">
      <dgm:prSet/>
      <dgm:spPr/>
      <dgm:t>
        <a:bodyPr/>
        <a:lstStyle/>
        <a:p>
          <a:endParaRPr lang="en-US"/>
        </a:p>
      </dgm:t>
    </dgm:pt>
    <dgm:pt modelId="{31FA6B05-5A6A-4EC7-A8F3-98BBDC3E46F7}">
      <dgm:prSet phldrT="[Text]"/>
      <dgm:spPr/>
      <dgm:t>
        <a:bodyPr/>
        <a:lstStyle/>
        <a:p>
          <a:r>
            <a:rPr lang="en-US" dirty="0" err="1" smtClean="0"/>
            <a:t>Customised</a:t>
          </a:r>
          <a:endParaRPr lang="en-US" dirty="0"/>
        </a:p>
      </dgm:t>
    </dgm:pt>
    <dgm:pt modelId="{F425945E-7723-4C92-A452-2D8F27244C8F}" type="sibTrans" cxnId="{679289DC-8C76-4B34-B395-C04299A759B4}">
      <dgm:prSet/>
      <dgm:spPr/>
      <dgm:t>
        <a:bodyPr/>
        <a:lstStyle/>
        <a:p>
          <a:endParaRPr lang="en-US"/>
        </a:p>
      </dgm:t>
    </dgm:pt>
    <dgm:pt modelId="{8B85F07D-7AA3-49A4-8D61-DAD30C3374F7}" type="parTrans" cxnId="{679289DC-8C76-4B34-B395-C04299A759B4}">
      <dgm:prSet/>
      <dgm:spPr/>
      <dgm:t>
        <a:bodyPr/>
        <a:lstStyle/>
        <a:p>
          <a:endParaRPr lang="en-US"/>
        </a:p>
      </dgm:t>
    </dgm:pt>
    <dgm:pt modelId="{A9D95D4B-A15E-43C2-B33E-5C63D808671B}" type="pres">
      <dgm:prSet presAssocID="{7BBCB097-2071-42D7-98F2-C3AE949D259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F11D019-8A71-49B0-A098-8B649DDD27D5}" type="pres">
      <dgm:prSet presAssocID="{C34BB86C-2750-4A59-92B2-38502F14D66B}" presName="parentText" presStyleLbl="node1" presStyleIdx="0" presStyleCnt="2" custLinFactY="-40838" custLinFactNeighborX="208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DD54C5-C4C0-476F-B846-10A295B33B04}" type="pres">
      <dgm:prSet presAssocID="{8287ABB1-CE96-4054-AFAD-3781EE040880}" presName="spacer" presStyleCnt="0"/>
      <dgm:spPr/>
    </dgm:pt>
    <dgm:pt modelId="{8CCE2406-6F38-43DB-9CEB-ED7B13F4A359}" type="pres">
      <dgm:prSet presAssocID="{31FA6B05-5A6A-4EC7-A8F3-98BBDC3E46F7}" presName="parentText" presStyleLbl="node1" presStyleIdx="1" presStyleCnt="2" custLinFactY="38197" custLinFactNeighborX="2083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2313F22-6CE5-4BD5-923F-1841B26B8AD0}" type="presOf" srcId="{C34BB86C-2750-4A59-92B2-38502F14D66B}" destId="{1F11D019-8A71-49B0-A098-8B649DDD27D5}" srcOrd="0" destOrd="0" presId="urn:microsoft.com/office/officeart/2005/8/layout/vList2"/>
    <dgm:cxn modelId="{679289DC-8C76-4B34-B395-C04299A759B4}" srcId="{7BBCB097-2071-42D7-98F2-C3AE949D259A}" destId="{31FA6B05-5A6A-4EC7-A8F3-98BBDC3E46F7}" srcOrd="1" destOrd="0" parTransId="{8B85F07D-7AA3-49A4-8D61-DAD30C3374F7}" sibTransId="{F425945E-7723-4C92-A452-2D8F27244C8F}"/>
    <dgm:cxn modelId="{CE93F08B-69BE-4860-8906-8963682F22B3}" srcId="{7BBCB097-2071-42D7-98F2-C3AE949D259A}" destId="{C34BB86C-2750-4A59-92B2-38502F14D66B}" srcOrd="0" destOrd="0" parTransId="{5531813C-D06E-4A46-8D3F-9AE62F0D52A3}" sibTransId="{8287ABB1-CE96-4054-AFAD-3781EE040880}"/>
    <dgm:cxn modelId="{33B05B2A-6478-4BDD-8C1A-1D70C26F16B9}" type="presOf" srcId="{7BBCB097-2071-42D7-98F2-C3AE949D259A}" destId="{A9D95D4B-A15E-43C2-B33E-5C63D808671B}" srcOrd="0" destOrd="0" presId="urn:microsoft.com/office/officeart/2005/8/layout/vList2"/>
    <dgm:cxn modelId="{E2F6F9BC-3DC2-43F4-BC54-3F122F4AEDB5}" type="presOf" srcId="{31FA6B05-5A6A-4EC7-A8F3-98BBDC3E46F7}" destId="{8CCE2406-6F38-43DB-9CEB-ED7B13F4A359}" srcOrd="0" destOrd="0" presId="urn:microsoft.com/office/officeart/2005/8/layout/vList2"/>
    <dgm:cxn modelId="{BA3E7A67-E554-4EA4-8660-0AD7F8794FAF}" type="presParOf" srcId="{A9D95D4B-A15E-43C2-B33E-5C63D808671B}" destId="{1F11D019-8A71-49B0-A098-8B649DDD27D5}" srcOrd="0" destOrd="0" presId="urn:microsoft.com/office/officeart/2005/8/layout/vList2"/>
    <dgm:cxn modelId="{8229A5A0-DB05-4B68-A242-86556FBCA5C6}" type="presParOf" srcId="{A9D95D4B-A15E-43C2-B33E-5C63D808671B}" destId="{EBDD54C5-C4C0-476F-B846-10A295B33B04}" srcOrd="1" destOrd="0" presId="urn:microsoft.com/office/officeart/2005/8/layout/vList2"/>
    <dgm:cxn modelId="{96B817DE-1DE6-404B-929A-60914485C37F}" type="presParOf" srcId="{A9D95D4B-A15E-43C2-B33E-5C63D808671B}" destId="{8CCE2406-6F38-43DB-9CEB-ED7B13F4A35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79C2814-0254-469A-A633-365CBEFA2615}">
      <dsp:nvSpPr>
        <dsp:cNvPr id="0" name=""/>
        <dsp:cNvSpPr/>
      </dsp:nvSpPr>
      <dsp:spPr>
        <a:xfrm>
          <a:off x="2971833" y="3810032"/>
          <a:ext cx="2886075" cy="288607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305" tIns="27305" rIns="27305" bIns="2730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software</a:t>
          </a:r>
          <a:endParaRPr lang="en-US" sz="4300" kern="1200" dirty="0"/>
        </a:p>
      </dsp:txBody>
      <dsp:txXfrm>
        <a:off x="2971833" y="3810032"/>
        <a:ext cx="2886075" cy="2886075"/>
      </dsp:txXfrm>
    </dsp:sp>
    <dsp:sp modelId="{3416120F-455F-4340-84CE-ADF00F4B0146}">
      <dsp:nvSpPr>
        <dsp:cNvPr id="0" name=""/>
        <dsp:cNvSpPr/>
      </dsp:nvSpPr>
      <dsp:spPr>
        <a:xfrm rot="13541602">
          <a:off x="956720" y="2709319"/>
          <a:ext cx="2753325" cy="822531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CE652E0-BAF0-44DA-80BE-9246F221A3AE}">
      <dsp:nvSpPr>
        <dsp:cNvPr id="0" name=""/>
        <dsp:cNvSpPr/>
      </dsp:nvSpPr>
      <dsp:spPr>
        <a:xfrm>
          <a:off x="901" y="1038720"/>
          <a:ext cx="2741771" cy="219341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kern="1200" dirty="0" smtClean="0"/>
            <a:t>system</a:t>
          </a:r>
          <a:endParaRPr lang="en-US" sz="4200" kern="1200" dirty="0"/>
        </a:p>
      </dsp:txBody>
      <dsp:txXfrm>
        <a:off x="901" y="1038720"/>
        <a:ext cx="2741771" cy="2193417"/>
      </dsp:txXfrm>
    </dsp:sp>
    <dsp:sp modelId="{A0C99D90-4A7F-4CF1-B951-989570A7C944}">
      <dsp:nvSpPr>
        <dsp:cNvPr id="0" name=""/>
        <dsp:cNvSpPr/>
      </dsp:nvSpPr>
      <dsp:spPr>
        <a:xfrm rot="19027205">
          <a:off x="5202515" y="2733284"/>
          <a:ext cx="2965979" cy="822531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5566A29-5A14-453A-A126-0A8A966EE3D5}">
      <dsp:nvSpPr>
        <dsp:cNvPr id="0" name=""/>
        <dsp:cNvSpPr/>
      </dsp:nvSpPr>
      <dsp:spPr>
        <a:xfrm>
          <a:off x="6401327" y="1038720"/>
          <a:ext cx="2741771" cy="219341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kern="1200" dirty="0" smtClean="0"/>
            <a:t>application</a:t>
          </a:r>
          <a:endParaRPr lang="en-US" sz="4200" kern="1200" dirty="0"/>
        </a:p>
      </dsp:txBody>
      <dsp:txXfrm>
        <a:off x="6401327" y="1038720"/>
        <a:ext cx="2741771" cy="219341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8FFEE-D2EE-4440-B1FE-24FF2546090C}" type="datetimeFigureOut">
              <a:rPr lang="en-US" smtClean="0"/>
              <a:pPr/>
              <a:t>7/11/2016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D4A85-D156-46C5-A5C3-CB8B734DA5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8FFEE-D2EE-4440-B1FE-24FF2546090C}" type="datetimeFigureOut">
              <a:rPr lang="en-US" smtClean="0"/>
              <a:pPr/>
              <a:t>7/11/2016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D4A85-D156-46C5-A5C3-CB8B734DA5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8FFEE-D2EE-4440-B1FE-24FF2546090C}" type="datetimeFigureOut">
              <a:rPr lang="en-US" smtClean="0"/>
              <a:pPr/>
              <a:t>7/11/2016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D4A85-D156-46C5-A5C3-CB8B734DA5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8FFEE-D2EE-4440-B1FE-24FF2546090C}" type="datetimeFigureOut">
              <a:rPr lang="en-US" smtClean="0"/>
              <a:pPr/>
              <a:t>7/11/2016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D4A85-D156-46C5-A5C3-CB8B734DA5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8FFEE-D2EE-4440-B1FE-24FF2546090C}" type="datetimeFigureOut">
              <a:rPr lang="en-US" smtClean="0"/>
              <a:pPr/>
              <a:t>7/11/2016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D4A85-D156-46C5-A5C3-CB8B734DA5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8FFEE-D2EE-4440-B1FE-24FF2546090C}" type="datetimeFigureOut">
              <a:rPr lang="en-US" smtClean="0"/>
              <a:pPr/>
              <a:t>7/11/2016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D4A85-D156-46C5-A5C3-CB8B734DA5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8FFEE-D2EE-4440-B1FE-24FF2546090C}" type="datetimeFigureOut">
              <a:rPr lang="en-US" smtClean="0"/>
              <a:pPr/>
              <a:t>7/11/2016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D4A85-D156-46C5-A5C3-CB8B734DA5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8FFEE-D2EE-4440-B1FE-24FF2546090C}" type="datetimeFigureOut">
              <a:rPr lang="en-US" smtClean="0"/>
              <a:pPr/>
              <a:t>7/11/2016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D4A85-D156-46C5-A5C3-CB8B734DA5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8FFEE-D2EE-4440-B1FE-24FF2546090C}" type="datetimeFigureOut">
              <a:rPr lang="en-US" smtClean="0"/>
              <a:pPr/>
              <a:t>7/11/2016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D4A85-D156-46C5-A5C3-CB8B734DA5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8FFEE-D2EE-4440-B1FE-24FF2546090C}" type="datetimeFigureOut">
              <a:rPr lang="en-US" smtClean="0"/>
              <a:pPr/>
              <a:t>7/11/2016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D4A85-D156-46C5-A5C3-CB8B734DA5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8FFEE-D2EE-4440-B1FE-24FF2546090C}" type="datetimeFigureOut">
              <a:rPr lang="en-US" smtClean="0"/>
              <a:pPr/>
              <a:t>7/11/2016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D4A85-D156-46C5-A5C3-CB8B734DA5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88FFEE-D2EE-4440-B1FE-24FF2546090C}" type="datetimeFigureOut">
              <a:rPr lang="en-US" smtClean="0"/>
              <a:pPr/>
              <a:t>7/11/2016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D4A85-D156-46C5-A5C3-CB8B734DA5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1295400"/>
            <a:ext cx="8534400" cy="411480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800" b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SOFTWARE</a:t>
            </a:r>
          </a:p>
          <a:p>
            <a:pPr algn="ctr"/>
            <a:r>
              <a:rPr lang="en-US" sz="4800" b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and</a:t>
            </a:r>
          </a:p>
          <a:p>
            <a:pPr algn="ctr"/>
            <a:r>
              <a:rPr lang="en-US" sz="4800" b="1" cap="none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OPERATING SYSTEM</a:t>
            </a:r>
            <a:endParaRPr lang="en-US" sz="4800" b="1" cap="none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0600" y="2514600"/>
            <a:ext cx="743184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8000" b="1" cap="none" spc="0" dirty="0" smtClean="0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WHAT IS IT ?????</a:t>
            </a:r>
            <a:endParaRPr lang="en-US" sz="8000" b="1" cap="none" spc="0" dirty="0">
              <a:ln w="1143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762000" y="1905000"/>
            <a:ext cx="80010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Eras Bold ITC" pitchFamily="34" charset="0"/>
                <a:ea typeface="Calibri" pitchFamily="34" charset="0"/>
                <a:cs typeface="Times New Roman" pitchFamily="18" charset="0"/>
              </a:rPr>
              <a:t>A computer consists of 2 components – hardware and software.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Eras Bold ITC" pitchFamily="34" charset="0"/>
                <a:ea typeface="Calibri" pitchFamily="34" charset="0"/>
                <a:cs typeface="Times New Roman" pitchFamily="18" charset="0"/>
              </a:rPr>
              <a:t> The physical components with which the computer communicates with the external  environment is called 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Eras Bold ITC" pitchFamily="34" charset="0"/>
                <a:ea typeface="Calibri" pitchFamily="34" charset="0"/>
                <a:cs typeface="Times New Roman" pitchFamily="18" charset="0"/>
              </a:rPr>
              <a:t>hardware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Eras Bold ITC" pitchFamily="34" charset="0"/>
                <a:ea typeface="Calibri" pitchFamily="34" charset="0"/>
                <a:cs typeface="Times New Roman" pitchFamily="18" charset="0"/>
              </a:rPr>
              <a:t>(H/W).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Eras Bold ITC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09800" y="381000"/>
            <a:ext cx="490070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dirty="0" smtClean="0">
                <a:solidFill>
                  <a:srgbClr val="FF0000"/>
                </a:solidFill>
                <a:latin typeface="Algerian" pitchFamily="82" charset="0"/>
              </a:rPr>
              <a:t>LET’S REVISE</a:t>
            </a:r>
            <a:endParaRPr lang="en-US" sz="6000" dirty="0">
              <a:solidFill>
                <a:srgbClr val="FF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81000"/>
            <a:ext cx="41148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Britannic Bold" pitchFamily="34" charset="0"/>
              </a:rPr>
              <a:t>All the programs that run on the computer hardware are called software.</a:t>
            </a:r>
          </a:p>
          <a:p>
            <a:endParaRPr lang="en-US" sz="3200" dirty="0" smtClean="0">
              <a:solidFill>
                <a:schemeClr val="bg1"/>
              </a:solidFill>
              <a:latin typeface="Britannic Bold" pitchFamily="34" charset="0"/>
            </a:endParaRPr>
          </a:p>
          <a:p>
            <a:r>
              <a:rPr lang="en-US" sz="3200" dirty="0" smtClean="0">
                <a:solidFill>
                  <a:schemeClr val="bg1"/>
                </a:solidFill>
                <a:latin typeface="Britannic Bold" pitchFamily="34" charset="0"/>
              </a:rPr>
              <a:t>It is a collection of all programs that tell the computer what to do and how to do it.</a:t>
            </a:r>
          </a:p>
          <a:p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3733800" y="3276600"/>
            <a:ext cx="54102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.</a:t>
            </a:r>
            <a:endParaRPr lang="en-U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2050" name="Picture 2" descr="http://www.stepbystep.com/wp-content/uploads/2013/04/Computer-Softwa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752600"/>
            <a:ext cx="3905250" cy="39052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228600"/>
            <a:ext cx="8382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spc="300" dirty="0" smtClean="0">
                <a:ln w="11430" cmpd="sng">
                  <a:solidFill>
                    <a:srgbClr val="0000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S/W is like the ‘soul’ which brings life to the  hardware</a:t>
            </a:r>
            <a:r>
              <a:rPr lang="en-US" sz="4800" b="1" spc="300" dirty="0" smtClean="0">
                <a:ln w="11430" cmpd="sng">
                  <a:solidFill>
                    <a:srgbClr val="0000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                      </a:t>
            </a:r>
            <a:r>
              <a:rPr lang="en-US" sz="6000" b="1" spc="300" dirty="0" smtClean="0">
                <a:ln w="11430" cmpd="sng">
                  <a:solidFill>
                    <a:srgbClr val="0000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                                  </a:t>
            </a:r>
            <a:endParaRPr lang="en-US" sz="6000" dirty="0">
              <a:ln w="11430" cmpd="sng">
                <a:solidFill>
                  <a:srgbClr val="0000FF"/>
                </a:solidFill>
                <a:prstDash val="solid"/>
                <a:miter lim="800000"/>
              </a:ln>
              <a:solidFill>
                <a:srgbClr val="FF0000"/>
              </a:solidFill>
            </a:endParaRPr>
          </a:p>
        </p:txBody>
      </p:sp>
      <p:pic>
        <p:nvPicPr>
          <p:cNvPr id="46082" name="Picture 2" descr="http://image.slidesharecdn.com/elementosdeunsistemadecomputo-131129173018-phpapp01/95/elementos-de-un-sistema-de-computo-hardware-software-humanware-2-638.jpg?cb=13857463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41" y="1905000"/>
            <a:ext cx="9100859" cy="4953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457200"/>
            <a:ext cx="42672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It is something which cannot be touched, but SENSED.</a:t>
            </a:r>
          </a:p>
          <a:p>
            <a:pPr algn="just"/>
            <a:endParaRPr lang="en-US" sz="3600" b="1" dirty="0" smtClean="0"/>
          </a:p>
          <a:p>
            <a:r>
              <a:rPr lang="en-US" sz="3600" b="1" dirty="0" smtClean="0"/>
              <a:t>It is the interpreter between  us and the </a:t>
            </a:r>
            <a:r>
              <a:rPr lang="en-US" sz="3600" b="1" dirty="0" smtClean="0"/>
              <a:t>computer.</a:t>
            </a:r>
            <a:endParaRPr lang="en-US" sz="3600" b="1" dirty="0"/>
          </a:p>
        </p:txBody>
      </p:sp>
      <p:sp>
        <p:nvSpPr>
          <p:cNvPr id="3" name="Rectangle 2"/>
          <p:cNvSpPr/>
          <p:nvPr/>
        </p:nvSpPr>
        <p:spPr>
          <a:xfrm>
            <a:off x="5029200" y="1752600"/>
            <a:ext cx="33838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SOFTWARE</a:t>
            </a:r>
            <a:endParaRPr lang="en-US" sz="5400" b="1" cap="none" spc="0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5058" name="Picture 2" descr="http://www.idsnetworking.com/images/software-application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3800" y="4114800"/>
            <a:ext cx="4991100" cy="2514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66800" y="838200"/>
            <a:ext cx="6858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dirty="0" smtClean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System S/W is classified as:</a:t>
            </a:r>
          </a:p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endParaRPr lang="en-US" sz="3600" dirty="0" smtClean="0">
              <a:solidFill>
                <a:srgbClr val="0000FF"/>
              </a:solidFill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dirty="0" smtClean="0">
                <a:solidFill>
                  <a:srgbClr val="0000FF"/>
                </a:solidFill>
                <a:ea typeface="Calibri" pitchFamily="34" charset="0"/>
                <a:cs typeface="Times New Roman" pitchFamily="18" charset="0"/>
              </a:rPr>
              <a:t>1.)</a:t>
            </a:r>
            <a:r>
              <a:rPr lang="en-US" sz="3600" b="1" dirty="0" smtClean="0">
                <a:solidFill>
                  <a:srgbClr val="0000FF"/>
                </a:solidFill>
                <a:ea typeface="Calibri" pitchFamily="34" charset="0"/>
                <a:cs typeface="Times New Roman" pitchFamily="18" charset="0"/>
              </a:rPr>
              <a:t>Language  Translators</a:t>
            </a:r>
            <a:endParaRPr lang="en-US" sz="3600" b="1" dirty="0" smtClean="0">
              <a:solidFill>
                <a:srgbClr val="0000FF"/>
              </a:solidFill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dirty="0" smtClean="0">
                <a:solidFill>
                  <a:srgbClr val="0000FF"/>
                </a:solidFill>
                <a:ea typeface="Calibri" pitchFamily="34" charset="0"/>
                <a:cs typeface="Times New Roman" pitchFamily="18" charset="0"/>
              </a:rPr>
              <a:t>	</a:t>
            </a:r>
            <a:r>
              <a:rPr lang="en-US" sz="3600" b="1" dirty="0" smtClean="0">
                <a:solidFill>
                  <a:schemeClr val="accent2">
                    <a:lumMod val="75000"/>
                  </a:schemeClr>
                </a:solidFill>
                <a:ea typeface="Calibri" pitchFamily="34" charset="0"/>
                <a:cs typeface="Times New Roman" pitchFamily="18" charset="0"/>
              </a:rPr>
              <a:t>Assemblers</a:t>
            </a:r>
            <a:endParaRPr lang="en-US" sz="36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dirty="0" smtClean="0">
                <a:solidFill>
                  <a:schemeClr val="accent2">
                    <a:lumMod val="75000"/>
                  </a:schemeClr>
                </a:solidFill>
                <a:ea typeface="Calibri" pitchFamily="34" charset="0"/>
                <a:cs typeface="Times New Roman" pitchFamily="18" charset="0"/>
              </a:rPr>
              <a:t>	Compilers</a:t>
            </a:r>
            <a:endParaRPr lang="en-US" sz="36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dirty="0" smtClean="0">
                <a:solidFill>
                  <a:schemeClr val="accent2">
                    <a:lumMod val="75000"/>
                  </a:schemeClr>
                </a:solidFill>
                <a:ea typeface="Calibri" pitchFamily="34" charset="0"/>
                <a:cs typeface="Times New Roman" pitchFamily="18" charset="0"/>
              </a:rPr>
              <a:t>	Interpreters </a:t>
            </a:r>
            <a:endParaRPr lang="en-US" sz="36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dirty="0" smtClean="0">
                <a:solidFill>
                  <a:srgbClr val="0000FF"/>
                </a:solidFill>
                <a:ea typeface="Calibri" pitchFamily="34" charset="0"/>
                <a:cs typeface="Times New Roman" pitchFamily="18" charset="0"/>
              </a:rPr>
              <a:t>2.) </a:t>
            </a:r>
            <a:r>
              <a:rPr lang="en-US" sz="3600" b="1" dirty="0" smtClean="0">
                <a:solidFill>
                  <a:srgbClr val="0000FF"/>
                </a:solidFill>
                <a:ea typeface="Calibri" pitchFamily="34" charset="0"/>
                <a:cs typeface="Times New Roman" pitchFamily="18" charset="0"/>
              </a:rPr>
              <a:t>Operating System (O.S.)</a:t>
            </a:r>
            <a:endParaRPr lang="en-US" sz="3600" b="1" dirty="0" smtClean="0">
              <a:solidFill>
                <a:srgbClr val="0000FF"/>
              </a:solidFill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b="1" dirty="0" smtClean="0">
                <a:solidFill>
                  <a:srgbClr val="0000FF"/>
                </a:solidFill>
                <a:ea typeface="Calibri" pitchFamily="34" charset="0"/>
                <a:cs typeface="Times New Roman" pitchFamily="18" charset="0"/>
              </a:rPr>
              <a:t>3.) Utility Programs</a:t>
            </a:r>
            <a:endParaRPr lang="en-US" sz="3600" b="1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wou.edu/las/cs/csclasses/cs160/VTCS0/OS/Lessons/Introduction/onion-skin-diagram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4800"/>
            <a:ext cx="8686800" cy="6400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sriwilaiponmanee.com/wp-content/uploads/2015/08/2476418562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0"/>
            <a:ext cx="8458200" cy="66262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0"/>
            <a:ext cx="8686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FF"/>
                </a:solidFill>
              </a:rPr>
              <a:t>Your computer's </a:t>
            </a:r>
            <a:r>
              <a:rPr lang="en-US" sz="3200" b="1" dirty="0" smtClean="0">
                <a:solidFill>
                  <a:srgbClr val="0000FF"/>
                </a:solidFill>
              </a:rPr>
              <a:t>operating system</a:t>
            </a:r>
            <a:r>
              <a:rPr lang="en-US" sz="3200" dirty="0" smtClean="0">
                <a:solidFill>
                  <a:srgbClr val="0000FF"/>
                </a:solidFill>
              </a:rPr>
              <a:t> (</a:t>
            </a:r>
            <a:r>
              <a:rPr lang="en-US" sz="3200" b="1" dirty="0" smtClean="0">
                <a:solidFill>
                  <a:srgbClr val="0000FF"/>
                </a:solidFill>
              </a:rPr>
              <a:t>O.S.</a:t>
            </a:r>
            <a:r>
              <a:rPr lang="en-US" sz="3200" dirty="0" smtClean="0">
                <a:solidFill>
                  <a:srgbClr val="0000FF"/>
                </a:solidFill>
              </a:rPr>
              <a:t>) manages all of the</a:t>
            </a:r>
            <a:r>
              <a:rPr lang="en-US" sz="3200" b="1" dirty="0" smtClean="0">
                <a:solidFill>
                  <a:srgbClr val="0000FF"/>
                </a:solidFill>
              </a:rPr>
              <a:t> software </a:t>
            </a:r>
            <a:r>
              <a:rPr lang="en-US" sz="3200" dirty="0" smtClean="0">
                <a:solidFill>
                  <a:srgbClr val="0000FF"/>
                </a:solidFill>
              </a:rPr>
              <a:t>and</a:t>
            </a:r>
            <a:r>
              <a:rPr lang="en-US" sz="3200" b="1" dirty="0" smtClean="0">
                <a:solidFill>
                  <a:srgbClr val="0000FF"/>
                </a:solidFill>
              </a:rPr>
              <a:t> hardware </a:t>
            </a:r>
            <a:r>
              <a:rPr lang="en-US" sz="3200" dirty="0" smtClean="0">
                <a:solidFill>
                  <a:srgbClr val="0000FF"/>
                </a:solidFill>
              </a:rPr>
              <a:t>on the computer. </a:t>
            </a:r>
          </a:p>
          <a:p>
            <a:endParaRPr lang="en-US" sz="3200" dirty="0" smtClean="0">
              <a:solidFill>
                <a:srgbClr val="0000FF"/>
              </a:solidFill>
            </a:endParaRPr>
          </a:p>
        </p:txBody>
      </p:sp>
      <p:pic>
        <p:nvPicPr>
          <p:cNvPr id="3" name="Picture 2" descr="fin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1599" y="1295400"/>
            <a:ext cx="6662185" cy="5562600"/>
          </a:xfrm>
          <a:prstGeom prst="rect">
            <a:avLst/>
          </a:prstGeom>
        </p:spPr>
      </p:pic>
      <p:sp>
        <p:nvSpPr>
          <p:cNvPr id="17410" name="AutoShape 2" descr="http://www.karbosguide.com/images/u1883.gif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1295400"/>
            <a:ext cx="83058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smtClean="0">
                <a:solidFill>
                  <a:srgbClr val="0000FF"/>
                </a:solidFill>
              </a:rPr>
              <a:t>Most of the time, there are several different computer programs running at the same time, and they all need to access your computer's central processing unit (CPU),  memory, and storage. </a:t>
            </a:r>
          </a:p>
          <a:p>
            <a:pPr algn="just"/>
            <a:endParaRPr lang="en-US" sz="3200" b="1" dirty="0" smtClean="0">
              <a:solidFill>
                <a:srgbClr val="0000FF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0000FF"/>
                </a:solidFill>
              </a:rPr>
              <a:t>The operating system coordinates all of this to make sure each program gets what it needs</a:t>
            </a:r>
            <a:r>
              <a:rPr lang="en-US" sz="3200" dirty="0" smtClean="0">
                <a:solidFill>
                  <a:srgbClr val="0000FF"/>
                </a:solidFill>
              </a:rPr>
              <a:t>.</a:t>
            </a:r>
            <a:endParaRPr lang="en-US" sz="32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unctions of an O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8200" y="254875"/>
            <a:ext cx="7696200" cy="6603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28600" y="303311"/>
            <a:ext cx="533400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Provides the basic working environ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ment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for a computer user and application S/W.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800" b="1" dirty="0" smtClean="0">
              <a:solidFill>
                <a:srgbClr val="FFFF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It acts as an interface between the user and the H/W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It is required to start and shutdown the computer.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800" b="1" dirty="0" smtClean="0">
              <a:solidFill>
                <a:srgbClr val="FFFF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It helps in sharing resources also.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800" b="1" dirty="0" smtClean="0">
              <a:solidFill>
                <a:srgbClr val="FFFF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The user interacts with the system through the O.S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4" name="Picture 2" descr="http://i.dailymail.co.uk/i/pix/2009/07/08/article-1198262-05A2F11C000005DC-856_233x3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7400" y="1066800"/>
            <a:ext cx="3276600" cy="4964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0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0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09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ages.slideplayer.com/22/6521026/slides/slide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AutoShape 2" descr="https://freecomputereducation.files.wordpress.com/2010/04/operating-system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7892" name="AutoShape 4" descr="https://freecomputereducation.files.wordpress.com/2010/04/operating-system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7894" name="Picture 6" descr="http://www.ictlounge.com/Images/tasks_of_operating_system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0"/>
            <a:ext cx="8686800" cy="6705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Untitled-11 cop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6" y="0"/>
            <a:ext cx="9124208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700444"/>
            <a:ext cx="89916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The OS is classified as :</a:t>
            </a:r>
            <a:endParaRPr kumimoji="0" lang="en-US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CUI </a:t>
            </a:r>
            <a:r>
              <a:rPr kumimoji="0" lang="en-US" sz="40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en-US" sz="40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here the user interacts with the  O.S by typing the commands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00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GUI </a:t>
            </a:r>
            <a:r>
              <a:rPr kumimoji="0" lang="en-US" sz="400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en-US" sz="40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the look of the Operating System  is graphic oriented. The user uses a host of devices like the mouse to interact with the O.S.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609600" y="685800"/>
            <a:ext cx="77724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6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How does an Operating System load itself?</a:t>
            </a:r>
            <a:br>
              <a:rPr kumimoji="0" lang="en-US" sz="6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endParaRPr kumimoji="0" lang="en-US" sz="6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downloa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24600" y="3161135"/>
            <a:ext cx="2819400" cy="36968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http://images.slideplayer.com/14/4345786/slides/slide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image.slidesharecdn.com/ch08osnutility-150330211955-conversion-gate01/95/operating-system-utility-programme-7-638.jpg?cb=14277511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92192" y="0"/>
            <a:ext cx="943619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838200" y="381000"/>
            <a:ext cx="7772401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APPLICATION S/W</a:t>
            </a:r>
            <a:r>
              <a:rPr kumimoji="0" lang="en-US" sz="4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1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266" name="AutoShape 2" descr="data:image/jpeg;base64,/9j/4AAQSkZJRgABAQAAAQABAAD/2wCEAAkGBxAQDw8QDw8RFRAPFRgVFQ0PFQ8QFRAVFhUXFhYWFxUYHSggGholGxYXITEhJikrLi4uGiAzODMsNygtMCsBCgoKDg0OGhAQGisdHx8tLSstLS0tLS0tKy0tKy0tKy0tLS0tLS0tLSstLSsrLS0tLS0tLS0tKy0tLS0tLS0tLf/AABEIAOEA4QMBEQACEQEDEQH/xAAcAAABBQEBAQAAAAAAAAAAAAAAAQQFBgcDAgj/xABZEAABAwICAwcOCgUICQUBAAABAgMEABEFEgYhMRMWIjJBUZMHFDVTVGFxc3SSsrPR0xUjJCUzgZG0w9JSlLHBxBdCQ0RyoaLCRVViY4KDo6TUJjRk4fA2/8QAGwEBAAMBAQEBAAAAAAAAAAAAAAECAwQFBgf/xAA1EQACAQIDBgUDAwMFAQAAAAAAAQIDEQQSMQUTIUFRcRQiMlKRM6HRYYHBQnKxFTQ1U/Ak/9oADAMBAAIRAxEAPwDvhmEiWWviYy3XGS84/KDq1LUXSnaDUpXKTnlRJ7yD2jDujf8AbVshTfLoG8g9ow7o3/bTIN8ugbyD2jDujf8AbTIN8ugbyD2jDujf9tMhG+XQN5B7Rh3Rv+2mQnfLoG8c9ow7o3/bTIRvl0DeOe0Yd0b/ALajKTvl0F3jK7RhvRyPbTKN8ugbxldow3o3/bTKN8ugu8VXaMN6OR7aZRvl0DeKrtGG9HI9tMo3q6BvEV2jDejke2mUneroLvEV2jDejke2mUb1dA3hq7RhvRyPbTKN6hd4au0Yb0cj81Mo3qDeErtGG9HI9tMo3iF3gq7RhvRyPbTKTvA3gq7RhvRyPbTKN4G8FXaMN6OR+aosN4LvAV2nDejke2lhvA/k/V2nDejkfmpYnOL/ACfq7ThvRyPbSwzh/J8rtOG9HI9tLDOL/J8rtOG9HI/NSwzjLGdD+tWFvrj4epLZRdKW3wSFLSjUSf8AavSxKlcmdEcRDKZEcGyGZC0oRckIRZBCRfYLk6u/UFi7Q5OYUA7vQGW6CcdnyP8AHVV4amNbQu1XOcKAKALUAtqgC2oBbUJFtQC2oBbUJFtQC2qCRbUAtqEhagFtQkW1QBbUJFtQC2oSNsVl7hHffy5twbW5kvbNkSVWvyXtUEpFSXptJQYpchsZJLjTd0SHFKRuriW72LIBtmva9S1YtlH2JaUvtyZbDUZlSYuS7jjzjZUVtoc1JS0q1s45aJXIsSeieNGdERIU2G1FbiC2lRcALbqm7hRAvfLfZy1AasN9PT83SPC169ujEdTOo8spnTEg/wBOfRRVTU07R926RQE9QGYaCcdnyP8AHVVoGNbQu9q0uc4WqALagFtQkW1ALagFtQkW1ALaoJsLagFtQkW1ALahItqgWC1CRbUAtqgkLi9ri5BIHKQLXNubWPtFAerUJEQsKAUkgpULhQIIIOsEHlFAQ2mroThmI6wD1q+QOWwbNyB9Y+0UJWpn2OGzWHHmejn7H0H91Wloiy5ktMXefjPeW0PsjMUjzI5Il+pf2OA5n5H97yj++qkS1Hunh+bpHha9e3RkR1MxHZGb48+iiqmxqmjXFFAWOgMx0C47Pkf45q0TGtoWbSXEutIUqTysNLUkHVdVuAPrUQKuzGKu7GedS3H5xnKi4g+t3rmI3JZUsg2BCVWHhStV/wCxVUzWpFWuh3jj82RpAqAziL0ZnrcOfF5VAKCRfUee/PR6hJKN7FcXpniHwRiN5SlPQZbbSJ7YSkuoUVgi41HiX8ChUXdi2RZiaGJT4GJYQ0vEnJbWIhO6MOpbu3myi4I17VXB1cU0IsmnwJjqc4xJkYljzT7y1txpGVpCjcNJ3V8WT3rJSPqqUyJpJI96Q4vJb0jwqKh5aY7zKlOMA8FZG7az5qfspfiEllZCol4li03GUxpz0dGGFSGIzGRG7OpLiUhaiRcEtm9/0hstUalrKKRa28XmxcCck4ikJmsMuZhdshSwVJaPAJTdV0Xtyk7NlTyK2TlwKp1MMdxByW/CnyXFrkw25DDq7HJnQlXBGrXZ3X326hFpJaoZTmMXaxmLhPw6+euWi51zuSRksl1Vtzz6/otuYbe9UE8LXsWDEJ8yLjeBwTMccbWx8cSAgSFjduGpNzYnKOXkqSLJpjOLJn4xiOLttYi/FZw1Rbabj2AWsKWgKWdqgS2SR3xstQmySGTem81/RaRM3ZSZcZ9LJkIypUsZmjmsBa5S5Y+CovwGVXOcbTKdvexLdX1pxGA40N2uM5bedbKFX74Kx4LUuTZXNcwB1S4cRayVLWw0pSjtUpTaSSe+Sakox1LktstrddUEttJK1rVqCUpFyT9VAZ7oBjzk/FZ0hdwgsJS0yf6JsOcEEfpHjHvm2wCuitR3cY31ZnCqpt20Q56qulBjsGGwu0iSg51pNiwybgnvKXYpH/EeQUw9DeytyWpFWru4358i0YPIQ1h8ZxxQQ23GbUpatQQlLSSSTzACuc1epmK9IVzzjr6rhv4NfQyyb8Bu4y3H6aibnwga8oretRdOMb6u5SlUU5NLkd9IfoIXeW0fsdSaylobLmSTh+X4341H3dipjzIWiJrqYK+QKHNIeH+K/wC+qIieo+07PzdI8LXr26MiOpmQ7IzPHn0UVU2NU0a4ooCx0BmWgI4bPkf46qtEyq6DXq1SlGHGgtEbriMhDYSeVKSD6ZaqZFKa43KxjcfEMOxPBp0/rQNoUmLnibqEpaHBOfPy5HFEW/RqNC6s00iSxzAY8/SpUeUgra60CsoUtHCSkW1pIPLTmQm1Ad9VTAo0HAFsxGUtt7u2ogFSipRJ1qUokk2A281HoINuXEsmiWgmGxNwlMRgHy2kh1S3XMpUgZikKJAOs6wKlIiUm+BQtD9LIWG4tpB146UbtKVkshxy+R5/NxQbcYVCZeUW0rE3pA+lzSnAnEG6XIxWk7LpUl8g25NVOZC9LIzA8eawXEtIUzTkW8svxwpLhD/CdWgAgcudI5BxteqoJazJC6b6QSp+DYYy40hqVjEgJSyM6QW0rsg2JJAKlNG/NsowlZjfGWcRw7F8GnYh1pkJTEzQy6lCWhwDnzjaEukjny8lqEqzTJ3HR/6zwvyVXq5dTzIXpOml/wD/AFeB+JV+1+nMLQitHcbYwbFtIEYgotdcObsySlxW7JzvLSEkDaQ4O9cHXqqCWrpEHDw5xnQyWpxJT1zKQ6gG4JbzMoCrHnKFW5xY05E/1HnqrQlxW40hr6LFYTDTw123RjcXArmuUoQB4Fc9GEzcdGT8gg+TM+qTUmb1M56q2k26ufB7Kvi2SFSFDYtwWUhq/KE6lHv5R/NIr0MFh80s70Ry4mrljlWrIvqeYw3CXPku3yojpsgbXFlyyEJ75Nh/fyVfaEXKcUv1KYRpRk2VrEpTshx599V3XiVKI2DVYJT/ALKQAkd4V20aSpU8q/c5qs3Unct2mekRcixMPZPAbYYVIUDxlbmhSGfANSlf8I/SFebgqGaWd6I7sTUyqy1f+CJwBNo+L9+CsfatA/fV9ovjH9yuCVr90TOlK8sSMr9HIbnksoGuCWh2olSbzcaP+9H9zTQ/dUx5kLREp1K1fI3x+jKdH+Fs/vqqKz1JPTrsdI8LXr26MiOpmg7IzPHn0UVQ3NU0a4ooCx0BmnU/HDZ8j/iFVaJnV0L0WwSCQCRsJA1eCrGILbB4wB7xANAKGxe9hf8ASsL/AG0JPSmwRYgEcxANQD0E0JPBjoOsoTr5cqaA97km4OUXGw2Fx4KEiOx0LtnQlVtmZKVW8F9lQD2WwSCQCRsJAJHgoSKtsHjAHwgGgAoF72Fx/OsL/bQAUC4JAuNhsLj66A8PMoXbOhKrbMyUqt4L0Fz0tIIsQCOYgEUIEWhJABSCByEAgUAo1bOSgPmqCkrbbWokqWkLUo6ypSuEpRPKSSTfv19BRsqcUuh5lZXqPud+tAVBR2pGocmvltz8n1nnqXFOSk9UQm1Fx6ncMVZshIWPECEhKdg59p5yTyknXVIJQiorkXk3J3Z3DS7OJQ6tCXUFtxKA2c6CUqsSpJtrSNlqxrUY1Ws3I0p1HDQ6Sm3nkBt2S6pCRYJswLDwhF6yeEp/qarETHCVyc7y+uns8g5nFWj8M2Av9Hq1AbLVHhaa6jfzLD1N3XmphjB5amHWnnlNLDX0qVx0BQISDxVEWvbvVzV6MadsprGbmm2W/Tk/N7/ha9e3XKy8NTNR2RmePPooqh0GqaNcUUBY6AzXqe8dnyP8dVSjOpoOOq3pHJw7D0uxbJcdeS1uxSFhpJStRVYgi/BA1g7T3qs2VhFNnHRVrF25rRVME/CpDWbr75M3ubhBIypSrORcAbCLK5CDUEu1ivxMWxfExi0uNP63agKWliK200sOlsKVZZVylITr161HUANYmyXA5aRafzjo9AnsOhqS7I3F1SEtqCsqXb8FQIF8qVVFwoq5coWA4tuUhKsdDjjiUhp0RY463UHEqUrKDwrpCk69ma9SRddCo4KvHZOJT8PGN5TBAJe61jqDl7fzbatvOagtwtcssbHJTWky4D7+aI/F3VlkpbASoBJUcwFz9G7tPL3qki3ArnU706mysYLcl5RhTBIMVCkNJHAXmTYhIUbISpOuoJaViV0P0vkuYdjGJyHitplx3rZspbQEpQnMhIsATcrQnXfZQhrjYZ9SrSvEHpq4mJPFwvRW5LCilpHBUEq1ZUi90r/wGiJklYbysWxeTiONtR8U63Zw0KcShTLDiSkAnKVEXSNW03oOFhnjGn2I73YM5D25ylySyt5KG/jUpS7ryqBAuUi9gNYOzZQWVzQNF8MxBp5S5eMCW2UEBgMMM5VEpIXmQSdQBFu/UlG10LPepKhegEvQHz1hDPydjxaPRFe5TfkXY4ai877j5LFWuVynRLFRcmx1SxUZibHVMeouTY6pj1W5ax1THqLk2JbRBvLibXk0j1kauTFO9jWCsmWbTnse/wCFr17dcb0NIepGbjsjM8efRRWZ0mqaNcUUBY6Azbqd/SNeR/xCqlFJ6Eh1T8cbhQkmRCEmM+4GnUKOVLYIKgs8E67p1bNdtd6llIoo2hCmYukSIuDylP4bIaU683mLiGTlVbXzghsZtvDym9Qi704nPQ/Ho+GR9IYsxwNyEuuqQyu4U9mQpKQjnuQPqUDsoGr2IPSCGtrRHDM6SC7MLgB1cFSH8p8BABHeNORK1Ns0Z0PgYcVqhMbmp5ICzujzmYDWOOo228lSUbuVHQo/+psf/so/aioJeiI/q4LXEkYdiTKRnQl6OVbOO2cmvvBbhoyYkLpTBXheFaOzGk2djpWlQP6UptTpBPe4dAnds6Y02qPovhOHtfT4o4g5TqKg4vdf2qZTTkFqecTRiOHYtgsye1EQhOWGFQ1O5dyHAO6ZydYS4SOfL3qDg07CjReNiOM6RJkZ7sgrbU2opyr5yNitg1GgvZIh9IcSckaKYeXCklqaWhlSlHBS27lFkgC9j/8AjTkF6jT9A2cBafcThC2y+tvhpQ5IcJQlSbmzhIHCI2c9Siks3MTEsQlqlTEomOtoadShDbaIpAG4NLOtbSiTmWrlqyVzir4iVOVkkNVTZo/0hI8yD7mrZUc7xs+iOK8Rnf6wkeZB9zU5EV8fUvoiq4Ox8nY8Wj0RXp035Edc15mSCY9WuRY6pj1GYmx1SxUZibHQMiouTY9BAqLix6qCR7ox2Sa8mkesjVzYjkWjoT+nHY9/wtevbrleheHqRnI7IzPHn0UVmdRqmjXFFAWOgM46nP0jXkf8QqpRSZfXWkrSUrSlSVaihQCgRzEHUakococFlkEMstNhW0NIQ2D4coF6C54lYdHdUFusMrWnYtxttak25iRcUFzpJjNugJdbQtINwlxKVgHZcAigudb0IOKIzaVqWltAWvjOJSkKV4VAXNAJJjNugJdbQtINwlxKVgHZexG2pFwkRm3EhLjaFpGsIWlKwCNQNiLUIPK4jSigqabJa4hKUEt2tbLq4OwbOYUFwkxm3QA62hYBuA4lKwDzgEbaC4IjNpUpaW0Ba+MtKUhS/wC0QLn66C5x+DY+TJ1uzkvm3Pc28ua1r5bWvblpYXFjwGGzmbZaQq1szaEINua4GzUKki5T303l4h5Qn7rHqUcGLXmXY5OIqxxNDdxFWKNEK3gxbSlCJL4SgBIHyY2AFhtbq6nJcLnQ8ZPovv8Ak8qguD+tP/ZG91Vs8upXx0+i+/5Oao7o/rT/ANkb3VTml1KPH1Oi+/5PG5vd1P8A2Rvd0vLqR/qNTovv+RNze7rf+yN7ul5dR/qNTovv+Sz6LaOiTFS87LlZyt1PA60Ash1aE6i0eRIrF1Z31PXpTzQjJrVEtvMb7smfbE9zTez6l7roOsJ0Zbjvh8PyHFhCmwHSzlCVqQpWpDadd208tVlKUtWLiab9j3/C169uqPQtT9SM6HZGZ48+iiszqNU0a4ooCx0BnHU5+ka8j/iFVKKTL/epMxL0Al6kBegEvQgS9AF6AS9CBL1IC9AJehAXoBL0BTct5WIeUD7rHojjxK8y7DXE47q2yGHQ25cWcUgOgC+sZSRfV36k5o5U/MrkGvDMR/1i1+qp95U8epZyo+x/JE4m+/HNn8WjpUdiDGSVn/hCyf7qNtcy8KcKnppt/uJgOkbTjTaZL6EySVAoWCzfhqCLBVhrTl2VMZrmZYrByjJuEeBNOIrVM85obrRVkZtHOpILzoD/AOwR42R94crmlqz6LD/Sj2RYr1BqJegILTY/IH/C169uoehen6kZ4OyMzx59FFZnWapo1xRQFjoDN+p19I15H/EKqUUnoX29WMwvQgS9AF6AS9CBL1IC9AJehAl6AL0Al6EEPjUh1TrUZlZbzJU468kIKktpISEJzXAUtR41jZKF2sSCIYbsrjVqY5FdQHnlLjPHIHHinNHdNggFYAuhZum6rkKKRchXBJlYyzdxoxZUjECCD8pA1a9kaPQxrrij24irHK0QeNreU5HhxCBKmqKUOKGYMNpF3XiOXKNg5SRUN2NsNQVSXHRDjRFhUEOwG4sVONpObrmYp0pxFq+t5t6xWTbajkIPftmesklwRJY5iUhDSkY3Cw95D4yR4UUuvvSXyRlSlLiBYAG5WOLqNCSmHBJeFrjMyigszAotBBWsQ3RdXW2dRJUnJayidZSR361py5Hl4/Cpx3kdVqO3EVumeG0N1oqxm0XTQL/2CPGyPvDlc8tWfQUPpR7IsN6GwlAQmmw+QP8Aha9e3VZaF6fqRng7IzPHn0UVmdZqmjXFFAWOgM26nn0jXkf8QqpRSpoXy9WMgvQgS9SAvQCXoQJegC9CBL0Al6kBehAl6Ah3RbEFXP00ZOQc+4ur3T17dVYfGJ5xR9CAlCkFxT10pjoSFqd1cLUdWUDaVEAcp11BRRb0G+Hhvc8rTW5BslBYypb3NQAJFk8HYQbgka6Gc4u/Eb4sl/cz1qGi9cWD+cItfhXya722VJmlG/mK5gXwp8Mq4MHroQVbiFF/cMvXLe63Ns+6Wta2q1VZ3YZQyvKNIO7HCI/X4bz53vg4xS/8I9edcrtlzatz235MuW+u1QdJaNA1L+EHhjN/hrINyK8u5GNb+qW4O2+e2u9+S9AOurOPm+OU5d2EyPuObZumYjk18XNe3JepWpSrbI76WM4mpxfO3kEMDXmsXCnktmzcLn4v11t5zw0sJZ3zEuhC8o3TLn5cl8t+9fXWqZwTUb+XQuOgg+Qp8dI+8OVi9We3Q+lHsWG1QahagIPTcfN7/ha9e3UPQvT9SM7HZGZ48+iiszrNU0a4ooCx0BmvU947Pkf46qlGdTQvd6uYhegEvQBehAl6AS9SAvQgS9AJegC9CBL0A0xGCl4JupSFtnMh5uwW2qxFxcEG4JBBBBB1ilrkp2OcHDtzWt1bi3XlgJ3VYQMqBrCEJSAEi+s8pO0mwtCVg2NYabrl+PPqmqq9Sk1odFoqTFor+kMV9DkadDSFSoSlKDJOUSGlizrN+QkWIOuxFQ+JpQqZJWejF0RU5PbcxJmVFcxhZylqSl0ow1sKsqOlkELSdt1/zjfWRtqeiR+jeBvvYWFYpIjx2WFPuR5gDrMmG+JKzumdarZDY8HVcZfDQEfHxeZiy4zsoI63gFe5uthaUz3taBJCFAFKcmwW2qPgF4Lmefja6Uci1ZKuIrY8dobLRUmbRaNBh8iHjpH3hys3qe1R+nHsWC1Qai2oCC04Hze/4WvXt1D0Lw9RnI7IzPHn0UVmdRqmjXFFAWOgM06n3HZ8j/HVVomdTQvV6sYBegEvUi4XoQJegEvQBehAl6AiH8RecdcZjJQNxIS5JfClIStSQsIQ2kgrISpJJzJAzAXJuBzV8TGk7as6qGGdRX0R6DE3URKjqPKlcdaQrvApdunw8LwVhHGt6o3lglyZ3w6apzOlxvc3miEuNXzpFxcKQuwzII2Gw2EEAgiu2E1NXRw1Kbg7MeXq5mJegI7DU3VL8efVNVR6lmuCPGLreQ0VR2UvOgizSnAyCL6znINrDvUM8qvxK6vEcV/1Sz+uo93QOEOv2ITFsNkyVhx7BGN1Gx9E0NOC2z4xCAr++hMZKGk/sdMB0RRuLS8QaLstObMX3XJKU8NWQAKJTqRl5KlIzrYiTdovgWFbdXRwtDdaKkzaG7iKsUaLHoSPkY8dI+8OVm9T2KP049ietQ0FtQkgtOR83v8Aha9e3VXoWh6jNx2RmePPooqh0mqaNcUUBY6AzPQDjs+R/jqq0TKroXm9XMAvQCXoBL0IC9AJegC9CBL0BCyozzDrrzCN1beIW6wDlcSoICCtq/BVdKEXQcusEgkmx48Thd75lqduGxW7WWWh2exUBhDzKd03XIGkA5A4pwgIuSOCnXcm2oA6jsrzqVOUp5OZ6NScYwz8jth0NSM7jqwt522daRlSkJFkoQnaEC52kklRPLq9unTUI2R4tWo6krse2q5mFqgDTCUa5Xjz6pqqPU0twQ5WihRobuIoZtDdxFSZtDdaKkzaGziKkzaG7iKkzaGziKkzaJ7QofI/+dI+8OVR6nrUvpx7E9ahqLagIHTofN0jwtevbqGWhqZqOyMzx59FFUOg1TRriigLHQGZaA8dnyP8dVWiZVdC8Xq5zjDFcWajAboSVr4jDYzuOkfop5tYuo2SL6yKhuxZRb0ItWlltuHzftw//wAiozIvuWclaZAf1Cb/ANh/5FMyG5fU5q04QP6hO/7D/wAimYbl9SKg6SOTJD5bVLZa1FoKEYJUkJSleVSSvNw82u5Gv6h5W0cXWoOLhaz/AMnp4DCUqqamuKJVJe7rkfa1+SvPW1q/6fB3PZdDodEsLO2VJ89I/wAtXW06/VfBR7OodDsmIo/1qV0g9laLaNbr9jN4Cj0O/wAHNFhDAzhDeTIUrWlaS2QUkLve9xr59d73qkK8lPPzLypRccr0PaMKB2yJXTuD9ldaxlV8zmeEpdDujBm+3S/1mR+atViaj5mbw1PoexgbfbZR73XMofsVVvEVOpXcU+hFQcMSFygHpQAfIsJEjtTZ1kquTVnVlwNYYem1xQ6OFjt8r9YkfmqN9Mt4Wl0OLmGJ7dK/WH/zVG/mWWCpPkROKIQ38Wh6WqQ4k7mwh95S1HZmsTZKQSLqVwRy1aFSrJ8CtbDYWlG8kdtIVONsMKccUlCVp64eaKkZU7moFVxrSjdMhJ5BrOq9dNRyUfLqeTg4UpVkqujGK4g5HpHTve2uDxNTqfSx2RhH/T92NnI3++kdM97ajxVTqarYmDesPuxq4x/vpHTO+2ni6vU0WwcC/wCj7v8AJdOp8Pm9GtR+Nka1EqJ+Uu7SdtejSlmgmz5nF0o0q0qcVZJ2RY7Voc4tqgEDp2Pm6R4WvXt1DLR1MzHZGZ48+iiqm5qmjXFFAWOgMx0C47Pkf45q0TKtoSvVBx9zD8PekspSpxJSlIXcpBWrLmIG23NVm7GMI5nYyaJ1WNzzK+D0rdWBnkOvKU45a9rnILAXNkgBIvqArM6kraHRfVgUf9Ht9Kr8tCTgvqsKP9RR0qvy0BcdEloxSP10+gJaC1IEJJuhZSASpxW1Y16kahtvm5AJOS4OvEgbAwQANgGdOqvF216Idz1dleuXYfIVXgJnsNDhCq2TMpIcIXWsWZSQ5QqtosxaO6F1vGRk0OW11tGRk0OEKrdMyaIaCr42b3pFv+iyf31s9EXpaM7uOVRs3jEaOuVVs3jEY6PyWkLfadUlMp11arLISXm72aLZPGCUZUkDYoHn199BpwVjwdoU5qq3LTkS055tpClurQhAGtbikoSB3ydVbHnZW9ClRCkF4tJKWFOEstkFOVGVINkkcFJWFqA5ARs2DzMQ4ufA+02TSqRw6VT9uwOuVznrxiNXHKg3jEuvU614cjx0n707XsUPpo+D2kv/AKqncs1q1OEW1AQGng+bpHha9e3UMtHUzEdkZnjz6KKqbGqaNcUUBY6AzDQTjs+R/jmrRMa2h56tHYZ/xjXpirS0M6XqPnKszqNBwHH8KTHaQ5ha3XWkDdHUssruRtUSVXt3zUNpEOSWrsUOStKlrUgWSVEpTssCdQ+ypJNl6lL1sLt/vnP2JoCWDt5n/JPpivD256Idz19kLzy7EqhVfPJntNDGZpJGZaddWslDDm5OFCVKLa9WpQ5tYF+c13UsLVnJRS4tXX6o46mIpxTb5OzA6Yw0Gzy3Wj/8hiS0PtUi1dT2fiI/03/c5vGUXzJrDMXjyBdiQ05baG1oWR4QDcVnKnUh6k0XU4S9LuSiF1aLKtDhC63jIxaHDa62jIykiFhL+NneUfw7FdTfBFqMdTo65VGzrjEaOuVRs6IxGExKHElLiUqSdqVgKB+o1F2tDXdpqzRW3pcFhT6ksISqKW0rUhpAILoBRlI/tCtLVJW46mSlh6eZ5bZbX4dSRcd79Ys9SCT4oauOVBvGI0dcqDeMTQepsPm1vxsj7y7XsUPpo/PtqK2Lqdy0WrU4AtQkgNPexsjwtevboyY6mXjsjM8efRRVTU1TRriigLHQGY6B8dnyP8c1aJjW0OvVZguSMLWyyjM6460EoBAzHPfadXJVpaGdL1GJfyeYt3Grz2Pz1mdQ+w3RHGo4cDcP6QWOZTBta9iOHt1mqTgpamNWhCrbNyGP8nmLdxq89j89XNi96ExXYsNbD6MjrbqsyCUm10oUNYJGwigH8J28tXea/wA4rwtu/Th3Z7OxvXLsSsp5xLaiy2lbgtlbUrcwrWL8Kxtqua+fo5HJKbsuup7VXMo3irspUvrxcmcwYbYVOjBam93BSnc/i90By2zcJOq3IK+gpOiqUJqbtCVr268jxKiqupOLgvMr2v05m56DzjKwuA85rU5HbKydeZQSAo/WQa908c54xoPhko5nYbQc2h9kFh0HkO6N2V9po1caFbmaL4lAuuFIVNjp2wZhSH0gX+ikAcI/7Kxyba46uCpz4rgzpp4qcdeKOuDaQx5Le6JXkIJStl6zbjK06lIWg6woGvLnRnTllaO6NSM1dMmI8hKuKtKrbcpCrfZUq61IdmQrqJKHZQbjKWXnQttwqaS1YtNo4ZzZkgKQb2STbZeuyMouKuysZ5E+A9GijJZIJ+VkX+EQLO7ptuD+gD/R6021WNXz37GN5J5r8SCjSlONIWoBK1J4SRrCF7FC/LZVx9VYyVpWPcovPBS6lZlQMRShSvhRaykE5ExYoKiBewvqua0U6bfp+5m8PiEm1Ub/AGRR5jExbeIKkSClQWxurWVq7hVkDd1JsE2SU6htNdScE42XU8yVOtKNRzlazjddb6fBZY2CyWG0tNYgUoRqCRHY8J1nWTeuWVWEndx+57lHAV6cVGFWy/tQxg9euh688jc3VtfQMG+Q2v8AXzVM3Tjby6rqRhIYqupPfWytr0rkTLjlcx9FGJpnUz7GNeNkfeXa9eh9NH5ztb/e1e5aa1PPEvQFf08PzdI8LXr26MmOpmA7IzPHn0UVU1NU0a4ooCx0BmWgXHZ8j/HNWiZVtCd0sNmWTzSGv2mploZ0vUR3Xffqh0h1336AOu6AqMyR8fM77o9QzQDbBHM0pzvNf568Hbv04dz2di/Ul2JuW44ltRZQlbgtZClZAdYvdVjbVevnqKg5pTdl11PequSjeCuyoSMVmJmSpBjNXiRMjiA9cIC1bqDmy61WSOD7a9+lQobiFNTdpSuuGtuH/meHUq1t7KbivLGz49eJuPU/hqYwnDmliy0x28yTtSVJCiPqvavoDxCXn4gzHQXJDzbSBtcdWltP2qNAUnEeqIX7tYMwZCrlJnPBbUVraL3IzOkEbE+G9YVsTTpLzP8AbmbUqE6j8qIeHojGVncmoRKlPKzuyn0JutRAFkp2JQAAAkbK8epjqk5Xi7I9KGEhGNmrk7hGFRooUIzDbQWQVBtITmI2X+01R1pT9TuSqcY6IYScakpdkKQEKajOBBjhJzuo3JtxRSvNx/jDYWscoGq9x1wjHKv1KqlKScly5FmbxFrceuN0TuGTdN2uMu55c2a/NbXUxvexzu1rlDhOHcklQKVLusoO1JcUVlJ74zW+qlR3kz38LTcaUU+h5dcqh2xiM3XBr2d/Z/fUcTZRiNnXKg6IxIDBV6pXlL3p1vX1XZHFsleWp/fL/I6dcrE9uMTUupgu+GN951/16z++vXofTR+Z7Y4Y6r3LVetjzRL0IIDTs/N0jwtevbqGWjqZkOyMzx59FFVNjVNGuKKAsdAZnoBx2fI/x1VaJlV0JjTk2ioPM+16VTLQpT9RVDMtrJ1DlNUOgajG2+TdSOcMyCD3wQixFAL8NI5nugk/koCvypZLkhQbfstYIO4yNY3NtP6PODQC6Oycj7qnG3kpKAASzI1nNe2pFeRtfDVK8Iqmr2Z6my69OjOTm7XRYU4wwVpQVqClWsHG3m73NhrUkDWSB4a8CezsTCLk4OyPcjjsPN5VLixrN0eQ4080l1aOuHQ64vguFVrWRr1ZdQ1d6r0doShOMnFPKrJfz3KVcDGcJRTazO7/AASbjM10WdxifbVqZUzG2cl20A28Fdz23VekUvk4VsimtZMSPo1EC90cbLzvbZS1yVf9QkVzT2jiKmsrduBtHA0YaR+SfaNgANg5ByVgpX1NXGw5bXWsWZSQ4QqtosykivIXaRP8en7tHr0o+iPb+TXCL1d/4GbkJq5sFBJOYshx0NFV82Ys5shVfXfLt17atvJHSsJScs2UR5yqHaoldXjT/cD/AJzH5q03cfcjnWJrf9Mvt+St4g+paMTUptSFFcf4pWUkWCLbNWu1/rrpirOCTvqedVblDESlGzvDgSjmLPdxPecz+aubdx9yPbhi69voS+35G2EhaUOlaCkuPOLCVWJAUbjZU1mm1Z34G+yaNSEJupHK5Sbs/wBTs65WR7UYms9S0/NjfjXvXLr1qH00flu2v9/V/uLXetjywvUkXIDTo/N0jwtevbqHoWjqZoOyMzx59FFUNzVNGuKKAsdAZp1PuOz5H+OqrRM6mhJ9UdVoIPM+16dS9ClPUzxPx62mSRlecQhQPKgrG6D60BQ+uqG5ofWbdAHWTdAHWTdAHWTdAUjF44cfmp5CQ0lQ1EJS2k7e8taz9dNdRew/w6RurLLh2uISo+FSQT+2vgK8MlWUejZ9vRnnpxl1Q7Qqs0yzQ4QutEzJocIVWqZk0OEKrVMykhw2utYsxaK4V/KJ3j0/do9erT+nHt/Jtg4+rv8Awjm65Vj0YxGrjlQbxiNHXKg3jEh5eHtr3a+b48oKrHlbACbatWwVqqslb9DGWzqU897+ezf7aHt1ysz1IQGjrlSbxicCak1Nc6lqvm1Hede9YT++vWw/00flG3OGPq9y23rY8kS9AQOnJ+b3/C169uoehMPUZsOyMzx59FFUOk1TRriigLHQGa9T3js+R/xCqtEzqaEl1TWHF4coNNuOKDrRyNIW4qwWLkJSCTapZSGpmGGNvokxVuRpKEJdF3HWJDSRcFIupaQBckDby1Q2ujQuu+/QkOu+/QB1336AOu+/QFJxWKt5bwQ8Wyl9SiU5tYKQQDlUk/zgdtAN8FwSQURXevXEos25uCd1AKbBWTW4Rltq2V8zjNoUs06e6V+Kv/Oh9HhcFUywnvHbg7fwWyvBPYPaFVZMq0OEKrRMxaHCFVomZNDhCq2izKSK7IVaRM77qfuzFexS+lDt/LNcCvX3/hDdxdWPUjEaOrqDeMRq6upN4xGjq6G8YjRxypN4xOBqTUKC5rXUuPzanxz3rDXrYf6aPyfbv/IVe5bL1ueTcS9CCC04Pze/4WvXt1D0LQ9SM4HZGZ48+iiszqNU0a4ooCx0Bm3U7+ka8j/iFVKKT0L9arGRHaR4cqTEeZQRuhAU2VXyh1tQcbJ72dKb969QSuDM5lOvtKbbdiSEuOhRS1lQskItnPAUdQuBm2XI16xVTZO55VKdG2LJ6P8A+6EnNWILG2PI6M+2gOasXI2sv9GaA5QMMlTFOKisOblK1CUrcwllxPxLhWkqvwQlJy2vdJHKKENpGjo0Jw9ICQ29ZIAA65m7BqGxysXhKD4uC+EXWLrpWU38noaHQR/Ru/XImH9rlPCUPZH4Q8XX97+WLvQg9qc/WJfvKnwlD2R+ER4uv738s9p0VhD+iX9b0o/56nwtH2R+EV8VW97+WLvZh9qX00r89T4aj7I/CI8TW97+WJvZh9pPSyPz1Ph6XsXwiPEVfc/k5nRKBcnrYXVrJzvXJsBcnNr1AD6qsqUNLILE1VpNr92JvRw/uVB8KnD+1VTu4dET4uv75fLPJ0Qw7uNv/H7abuHRDxdf3y+WJvPw3uJg+FN/7zTdw6IeLr++XyxN5+G9wx/MFN3Doh4yv/2S+Wet6WG9wRuiQf3VO7j0K+Kre9/LE3p4b3BF6Jv2U3cehHiq3vfyxN6WG/6vi9E37KnJHoR4ir7n8skoMJphAbYaQ22CSG20hCQSbk2HOalKxlKTk7s73qSol6AgtNz83v8Aha9e3US0LU/UjOh2RmePPoorM6zVNGuKKAsdAZv1OvpGvI/4hVSik9DQLVJQW1AQ0vRthx9yQVyEuupShRbecQMqL5UgDUBdSjYcpJpYlOxzVoswdr0v9Yd9tLE5mclaIRjtclfrDvtpYjMzmrQqIdq5X6w97aWGdj3AtHmIReLG6/HlKlhxxxwFSRlCgFGwNrAkbbDmFCG7krepKhegEvQCXoQJepAl6EBegEvQCXoQJepIEvQCXoBL0IC9AJegEvQgS9AQemx+QP8Aha9e3US0L0/UjPB2RmePPoorM6zVNGuKKAsdAZXobirMUsLfUpKVxMoUG3nASH1G3ASbauepRWSuW3fph/b19BM93U3K5WG/SB29fQTPd0uRlYm/OB29fQTPd0uMrDfnA7evoJnu6XGVib84Hbl9BM93S6IysTflA7cvoJnu6XQysN+UDty+gl+7pcZWJvygduX0Ez3dTdEZWJvxgduX0Ev3dLoZJBvxgduX0Ev3dLoZJCb8YHbl9BL93S5GSQm/GD25fQS/d0uhkkG/CD25fQS/d0uhkkJvwg9uX0Ev3dTdEZJCb8IPbl9BL93S6GSQb74Pbl9BL93S6G7kJvvg9uX0Ev3dLojdyE33we3L6CX7ul0N3IN90Htq+gl+7pmQ3chN90Htq+gl+7pmQ3cugb7oXbV9BL93S6G7kJvuhdtX0Ev3dMyI3chN9sLtq+gl+7pmQ3cg32wu2r6CX7upzIbuRFaUaQxX4jjTS1qcWpuydxkpvZ5BOsoAGoE66htWLQhJSuypAfOM3x59FFZnSapo1xRQFjoChYrowloHrd+U2m5IaQ7wEXN7JBBsNeygKfNjTEk5Zkr61g/uoBpln92SfOT7KAMs/uyT5yfZQBln92SfOT7KAMs/uyT5yfZQBln92SfOT7KAMs/uyT5yfZQBln92SfOT7KAMs/uyT5yfZQBln92SfOT7KAMs/uyT5yfZQBln92SfOT7KAMs/uyT5yfZQBln92SfOT7KAMs/uyT5yfZQBln92SfOT7KAMs/uyT5yfZQBln92SfOT7KAMs/uyT5yfZQBln92SfOT7KAMs/uyT5yfZQBln92SfOT7KAMs/uyT5yfZQBln92SfOT7KAAif3ZJ85PsoB7g2ErCypRUpS1ZlLVrUonlJ+ygNPwFnKkUBO0A2lRQqgIl7A0k7KA5b3081AG99PNQBvfTzUAb3081AG99PNQBvfTzUAb3081AG99PNQBvfTzUAb3081AG99PNQBvfTzUAb3081AG99PNQBvfTzUAb3081AG99PNQBvfTzUAb3081AG99PNQBvfTzUAb3081AG99PNQBvfTzUB3YwVKTsoCXjR8ooBxagA0B4oAoAoAoAoAoAoAoAoAoAoAoAoAoAoAoAoAoAoAoAoAoAoAoAoBaA9CgPVA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Picture 4" descr="AppSoftrgb_WhiteCro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81600" y="1524000"/>
            <a:ext cx="3962400" cy="39624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04800" y="1828800"/>
            <a:ext cx="47244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4000" b="1" dirty="0" smtClean="0">
                <a:ea typeface="Calibri" pitchFamily="34" charset="0"/>
                <a:cs typeface="Times New Roman" pitchFamily="18" charset="0"/>
              </a:rPr>
              <a:t>It is a </a:t>
            </a:r>
            <a:r>
              <a:rPr lang="en-US" sz="4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set of programs which are put together for a specific purpose or task.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1" grpId="0" build="p"/>
      <p:bldP spid="6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914400" y="381000"/>
          <a:ext cx="7315200" cy="5867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11D019-8A71-49B0-A098-8B649DDD27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1F11D019-8A71-49B0-A098-8B649DDD27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CCE2406-6F38-43DB-9CEB-ED7B13F4A3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8CCE2406-6F38-43DB-9CEB-ED7B13F4A3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0" y="276999"/>
            <a:ext cx="91440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UTILITY S/W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3600" b="1" dirty="0" smtClean="0">
              <a:solidFill>
                <a:srgbClr val="FFFF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3600" b="1" dirty="0" smtClean="0">
                <a:solidFill>
                  <a:srgbClr val="FFFF00"/>
                </a:solidFill>
                <a:latin typeface="Calibri"/>
                <a:ea typeface="Calibri" pitchFamily="34" charset="0"/>
                <a:cs typeface="Times New Roman" pitchFamily="18" charset="0"/>
              </a:rPr>
              <a:t>is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designed to perform maintenance or housekeeping work on a computer system in order to ensure its smooth functioning.</a:t>
            </a:r>
            <a:endParaRPr kumimoji="0" lang="en-US" sz="36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3" name="Picture 3" descr="http://www.compedonline.org.uk/GCSEComputing/WebPages/A451_CompSys/213_Software/Software/b/Utility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2547" y="3276600"/>
            <a:ext cx="5401453" cy="3581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1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3"/>
          <p:cNvSpPr/>
          <p:nvPr/>
        </p:nvSpPr>
        <p:spPr>
          <a:xfrm>
            <a:off x="228600" y="228600"/>
            <a:ext cx="4724400" cy="2286000"/>
          </a:xfrm>
          <a:prstGeom prst="cloud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Disk Defragmentation</a:t>
            </a:r>
            <a:endParaRPr lang="en-US" sz="3200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6" name="Cloud 5"/>
          <p:cNvSpPr/>
          <p:nvPr/>
        </p:nvSpPr>
        <p:spPr>
          <a:xfrm>
            <a:off x="4419600" y="4191000"/>
            <a:ext cx="4267200" cy="2286000"/>
          </a:xfrm>
          <a:prstGeom prst="cloud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Anti Virus</a:t>
            </a:r>
            <a:endParaRPr lang="en-US" sz="3600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7" name="Cloud 6"/>
          <p:cNvSpPr/>
          <p:nvPr/>
        </p:nvSpPr>
        <p:spPr>
          <a:xfrm>
            <a:off x="4648200" y="1371600"/>
            <a:ext cx="4267200" cy="2286000"/>
          </a:xfrm>
          <a:prstGeom prst="cloud">
            <a:avLst/>
          </a:prstGeom>
          <a:solidFill>
            <a:srgbClr val="00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Disk Backup</a:t>
            </a:r>
            <a:endParaRPr lang="en-US" sz="3200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8" name="Cloud 7"/>
          <p:cNvSpPr/>
          <p:nvPr/>
        </p:nvSpPr>
        <p:spPr>
          <a:xfrm>
            <a:off x="304800" y="3581400"/>
            <a:ext cx="4267200" cy="2286000"/>
          </a:xfrm>
          <a:prstGeom prst="cloud">
            <a:avLst/>
          </a:prstGeom>
          <a:solidFill>
            <a:srgbClr val="FF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Disk Clean up</a:t>
            </a:r>
            <a:endParaRPr lang="en-US" sz="3600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95400" y="2590800"/>
            <a:ext cx="6147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Made with the help images from Google.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317</Words>
  <Application>Microsoft Office PowerPoint</Application>
  <PresentationFormat>On-screen Show (4:3)</PresentationFormat>
  <Paragraphs>60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Students</dc:creator>
  <cp:lastModifiedBy>Comp</cp:lastModifiedBy>
  <cp:revision>114</cp:revision>
  <dcterms:created xsi:type="dcterms:W3CDTF">2016-07-09T03:36:00Z</dcterms:created>
  <dcterms:modified xsi:type="dcterms:W3CDTF">2016-07-11T03:31:51Z</dcterms:modified>
</cp:coreProperties>
</file>